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A2E-B45C-467A-BA7A-53F5AA4561A0}" type="datetimeFigureOut">
              <a:rPr lang="sv-SE" smtClean="0"/>
              <a:t>2017-10-02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E3D6-79FC-48A4-8877-F269658BB3E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4050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A2E-B45C-467A-BA7A-53F5AA4561A0}" type="datetimeFigureOut">
              <a:rPr lang="sv-SE" smtClean="0"/>
              <a:t>2017-10-02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E3D6-79FC-48A4-8877-F269658BB3E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5476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A2E-B45C-467A-BA7A-53F5AA4561A0}" type="datetimeFigureOut">
              <a:rPr lang="sv-SE" smtClean="0"/>
              <a:t>2017-10-02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E3D6-79FC-48A4-8877-F269658BB3E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40430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A2E-B45C-467A-BA7A-53F5AA4561A0}" type="datetimeFigureOut">
              <a:rPr lang="sv-SE" smtClean="0"/>
              <a:t>2017-10-02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E3D6-79FC-48A4-8877-F269658BB3E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2066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A2E-B45C-467A-BA7A-53F5AA4561A0}" type="datetimeFigureOut">
              <a:rPr lang="sv-SE" smtClean="0"/>
              <a:t>2017-10-02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E3D6-79FC-48A4-8877-F269658BB3E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4395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A2E-B45C-467A-BA7A-53F5AA4561A0}" type="datetimeFigureOut">
              <a:rPr lang="sv-SE" smtClean="0"/>
              <a:t>2017-10-02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E3D6-79FC-48A4-8877-F269658BB3E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39766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A2E-B45C-467A-BA7A-53F5AA4561A0}" type="datetimeFigureOut">
              <a:rPr lang="sv-SE" smtClean="0"/>
              <a:t>2017-10-02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E3D6-79FC-48A4-8877-F269658BB3E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8221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A2E-B45C-467A-BA7A-53F5AA4561A0}" type="datetimeFigureOut">
              <a:rPr lang="sv-SE" smtClean="0"/>
              <a:t>2017-10-02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E3D6-79FC-48A4-8877-F269658BB3E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322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A2E-B45C-467A-BA7A-53F5AA4561A0}" type="datetimeFigureOut">
              <a:rPr lang="sv-SE" smtClean="0"/>
              <a:t>2017-10-02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E3D6-79FC-48A4-8877-F269658BB3E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4003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A2E-B45C-467A-BA7A-53F5AA4561A0}" type="datetimeFigureOut">
              <a:rPr lang="sv-SE" smtClean="0"/>
              <a:t>2017-10-02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E3D6-79FC-48A4-8877-F269658BB3E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682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9A2E-B45C-467A-BA7A-53F5AA4561A0}" type="datetimeFigureOut">
              <a:rPr lang="sv-SE" smtClean="0"/>
              <a:t>2017-10-02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E3D6-79FC-48A4-8877-F269658BB3E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088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39A2E-B45C-467A-BA7A-53F5AA4561A0}" type="datetimeFigureOut">
              <a:rPr lang="sv-SE" smtClean="0"/>
              <a:t>2017-10-02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EE3D6-79FC-48A4-8877-F269658BB3E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05733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Excel 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En introduktion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554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2825578" y="782595"/>
            <a:ext cx="2235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Övning 3 (klotets yta)</a:t>
            </a:r>
            <a:endParaRPr lang="sv-SE" dirty="0"/>
          </a:p>
          <a:p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2141838" y="1639330"/>
            <a:ext cx="785548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Att använda konstanter</a:t>
            </a:r>
          </a:p>
          <a:p>
            <a:endParaRPr lang="sv-SE" dirty="0" smtClean="0"/>
          </a:p>
          <a:p>
            <a:r>
              <a:rPr lang="sv-SE" dirty="0" smtClean="0"/>
              <a:t>För att inte Excel inte skall räkna om cellreferenser </a:t>
            </a:r>
          </a:p>
          <a:p>
            <a:r>
              <a:rPr lang="sv-SE" dirty="0" smtClean="0"/>
              <a:t>när man kopiera celler kan man markera rad- eller kolumnreferenserna </a:t>
            </a:r>
          </a:p>
          <a:p>
            <a:r>
              <a:rPr lang="sv-SE" dirty="0" smtClean="0"/>
              <a:t>med dollartecken.  </a:t>
            </a:r>
            <a:br>
              <a:rPr lang="sv-SE" dirty="0" smtClean="0"/>
            </a:br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En referens som A23 räknas om relativt den nya positionen när en cell kopieras</a:t>
            </a:r>
            <a:br>
              <a:rPr lang="sv-SE" dirty="0" smtClean="0"/>
            </a:br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För en referens som $A23 räknas inte radreferenserna om</a:t>
            </a:r>
            <a:br>
              <a:rPr lang="sv-SE" dirty="0" smtClean="0"/>
            </a:br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För en referens som A$23 räknas inte kolumnreferenserna om</a:t>
            </a:r>
            <a:br>
              <a:rPr lang="sv-SE" dirty="0" smtClean="0"/>
            </a:br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För en referens som $A$23 ändras inga referenser</a:t>
            </a:r>
          </a:p>
        </p:txBody>
      </p:sp>
    </p:spTree>
    <p:extLst>
      <p:ext uri="{BB962C8B-B14F-4D97-AF65-F5344CB8AC3E}">
        <p14:creationId xmlns:p14="http://schemas.microsoft.com/office/powerpoint/2010/main" val="444776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1286351" y="374697"/>
            <a:ext cx="625523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Att ändra eller lägga till etiketter i grafer</a:t>
            </a:r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För att ändra en befintlig etikett i en graf så kan du helt enkelt</a:t>
            </a:r>
            <a:br>
              <a:rPr lang="sv-SE" dirty="0" smtClean="0"/>
            </a:br>
            <a:r>
              <a:rPr lang="sv-SE" dirty="0" smtClean="0"/>
              <a:t>klicka på den för att sedan redigera 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För att lägga till en etikett, klicka på grafen för att välja 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Under DESIGN hittar du Lägg till diagramelement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Där hittar du till exempel Axelrubriker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7848" y="2468139"/>
            <a:ext cx="6518961" cy="2941851"/>
          </a:xfrm>
          <a:prstGeom prst="rect">
            <a:avLst/>
          </a:prstGeom>
        </p:spPr>
      </p:pic>
      <p:sp>
        <p:nvSpPr>
          <p:cNvPr id="4" name="textruta 3"/>
          <p:cNvSpPr txBox="1"/>
          <p:nvPr/>
        </p:nvSpPr>
        <p:spPr>
          <a:xfrm>
            <a:off x="1392425" y="3552798"/>
            <a:ext cx="2715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Prova även Snabblayout</a:t>
            </a:r>
            <a:br>
              <a:rPr lang="sv-SE" dirty="0" smtClean="0"/>
            </a:br>
            <a:r>
              <a:rPr lang="sv-SE" dirty="0" smtClean="0"/>
              <a:t>och Diagramlayout</a:t>
            </a:r>
          </a:p>
        </p:txBody>
      </p:sp>
    </p:spTree>
    <p:extLst>
      <p:ext uri="{BB962C8B-B14F-4D97-AF65-F5344CB8AC3E}">
        <p14:creationId xmlns:p14="http://schemas.microsoft.com/office/powerpoint/2010/main" val="1993733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6283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1020075" y="378940"/>
            <a:ext cx="396313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v-SE" dirty="0" smtClean="0"/>
              <a:t>Välja och sortera data. Rita grafer.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Skapa talföljder, använda formler. 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  <a:p>
            <a:pPr marL="342900" indent="-342900">
              <a:buFont typeface="+mj-lt"/>
              <a:buAutoNum type="arabicPeriod"/>
            </a:pPr>
            <a:r>
              <a:rPr lang="sv-SE" dirty="0" smtClean="0"/>
              <a:t>Använda konstanter, redigera grafer. </a:t>
            </a:r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1643" y="731749"/>
            <a:ext cx="2689543" cy="1632350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9225" y="1852612"/>
            <a:ext cx="1733550" cy="315277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2775" y="3428999"/>
            <a:ext cx="4114800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07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5257" y="1941427"/>
            <a:ext cx="2905125" cy="3924300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2169846" y="823784"/>
            <a:ext cx="25159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För att välja en text,</a:t>
            </a:r>
          </a:p>
          <a:p>
            <a:r>
              <a:rPr lang="sv-SE" dirty="0" smtClean="0"/>
              <a:t>högerklicka, håll ner och </a:t>
            </a:r>
          </a:p>
          <a:p>
            <a:r>
              <a:rPr lang="sv-SE" dirty="0" smtClean="0"/>
              <a:t>markera.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0950" y="1941427"/>
            <a:ext cx="2581275" cy="4257675"/>
          </a:xfrm>
          <a:prstGeom prst="rect">
            <a:avLst/>
          </a:prstGeom>
        </p:spPr>
      </p:pic>
      <p:sp>
        <p:nvSpPr>
          <p:cNvPr id="8" name="textruta 7"/>
          <p:cNvSpPr txBox="1"/>
          <p:nvPr/>
        </p:nvSpPr>
        <p:spPr>
          <a:xfrm>
            <a:off x="1975257" y="444805"/>
            <a:ext cx="316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Övning 1 (skapa punktdiagram)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5406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1383956" y="896640"/>
            <a:ext cx="74305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För att sortera och samtidigt bibehålla ordning inom rader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m</a:t>
            </a:r>
            <a:r>
              <a:rPr lang="sv-SE" dirty="0" smtClean="0"/>
              <a:t>åste alla kolumner som skall sorteras väljas.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Klicka på DATA i övre raden…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…där hittar man alternativet Sortera</a:t>
            </a:r>
          </a:p>
          <a:p>
            <a:endParaRPr lang="sv-SE" dirty="0" smtClean="0"/>
          </a:p>
          <a:p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9800" y="3165259"/>
            <a:ext cx="5581650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06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438561" y="78999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dirty="0" smtClean="0"/>
              <a:t>Vill man bara snabbt sortera efter första markerade kolumnen kan man välja ett av alternativen: </a:t>
            </a:r>
            <a:endParaRPr lang="sv-SE" dirty="0" smtClean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2024" y="1547927"/>
            <a:ext cx="567616" cy="619218"/>
          </a:xfrm>
          <a:prstGeom prst="rect">
            <a:avLst/>
          </a:prstGeom>
        </p:spPr>
      </p:pic>
      <p:sp>
        <p:nvSpPr>
          <p:cNvPr id="4" name="textruta 3"/>
          <p:cNvSpPr txBox="1"/>
          <p:nvPr/>
        </p:nvSpPr>
        <p:spPr>
          <a:xfrm>
            <a:off x="2262554" y="1631880"/>
            <a:ext cx="2224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sortera stigande, eller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5656" y="1547927"/>
            <a:ext cx="520143" cy="619218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5223517" y="1613484"/>
            <a:ext cx="17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</a:t>
            </a:r>
            <a:r>
              <a:rPr lang="sv-SE" dirty="0" smtClean="0"/>
              <a:t>ortera fallande.</a:t>
            </a:r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2211675" y="3032821"/>
            <a:ext cx="4549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För mer avancerade alternativ kan man välja: </a:t>
            </a: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0962" y="2781065"/>
            <a:ext cx="956619" cy="741380"/>
          </a:xfrm>
          <a:prstGeom prst="rect">
            <a:avLst/>
          </a:prstGeom>
        </p:spPr>
      </p:pic>
      <p:sp>
        <p:nvSpPr>
          <p:cNvPr id="9" name="textruta 8"/>
          <p:cNvSpPr txBox="1"/>
          <p:nvPr/>
        </p:nvSpPr>
        <p:spPr>
          <a:xfrm>
            <a:off x="1886465" y="25290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10" name="textruta 9"/>
          <p:cNvSpPr txBox="1"/>
          <p:nvPr/>
        </p:nvSpPr>
        <p:spPr>
          <a:xfrm>
            <a:off x="1843850" y="2608825"/>
            <a:ext cx="4187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6000" dirty="0" smtClean="0"/>
              <a:t>(</a:t>
            </a:r>
            <a:endParaRPr lang="sv-SE" sz="6000" dirty="0"/>
          </a:p>
        </p:txBody>
      </p:sp>
      <p:sp>
        <p:nvSpPr>
          <p:cNvPr id="11" name="textruta 10"/>
          <p:cNvSpPr txBox="1"/>
          <p:nvPr/>
        </p:nvSpPr>
        <p:spPr>
          <a:xfrm>
            <a:off x="7534561" y="2586865"/>
            <a:ext cx="4187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6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1437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1136822" y="510573"/>
            <a:ext cx="487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Skapa graf om kolumnerna ligger intill varandra…..</a:t>
            </a: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1728184" y="1036250"/>
            <a:ext cx="4707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Markera kolumnerna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Välj INFOGA, Diagram och sedan diagramtyp</a:t>
            </a:r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1136822" y="1882003"/>
            <a:ext cx="3725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…och om de inte ligger intill varandra:</a:t>
            </a:r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1194487" y="2450757"/>
            <a:ext cx="51180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Markera den första kolumnen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Håll ner </a:t>
            </a:r>
            <a:r>
              <a:rPr lang="sv-SE" dirty="0" smtClean="0"/>
              <a:t>Ctrl</a:t>
            </a:r>
            <a:r>
              <a:rPr lang="sv-SE" dirty="0" smtClean="0"/>
              <a:t> och markera sedan din andra kolumn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Välj INFOGA, Diagram och sedan diagramtyp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5374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2479589" y="708454"/>
            <a:ext cx="1908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Övning 2 (talföljd)</a:t>
            </a: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1758367" y="1878399"/>
            <a:ext cx="640533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Det snabba, mindre flexibla sättet: </a:t>
            </a:r>
          </a:p>
          <a:p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Skriv ner några tal i följden i en kolumn.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Markera talen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Klicka och håll ner vänster musknapp när markören är på nedre vänstra hörnet i markeringen och dra  ner så långt som behövs.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Släpp musknappen</a:t>
            </a: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1680519" y="4258628"/>
            <a:ext cx="4538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Det lite mer krångliga, men mer flexibla sättet:</a:t>
            </a:r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1824270" y="4744994"/>
            <a:ext cx="648177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Skriv in ett startvärde i en cell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I cellen under, skriv in en formel för att beräkna nästa steg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Klicka och håll ner vänster musknapp när markören är på nedre</a:t>
            </a:r>
            <a:br>
              <a:rPr lang="sv-SE" dirty="0" smtClean="0"/>
            </a:br>
            <a:r>
              <a:rPr lang="sv-SE" dirty="0" smtClean="0"/>
              <a:t>vänstra hörnet i markeringen och dra  ner så långt som behövs.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1770571" y="1242024"/>
            <a:ext cx="396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Vi kan skapa talföljder på flera olika sätt: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6330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2652584" y="889686"/>
            <a:ext cx="1807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Att skriva formler</a:t>
            </a: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2603147" y="2010033"/>
            <a:ext cx="420198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Skriv = i en cell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Klicka på första cellen som skall adderas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Skriv +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Klicka på andra cellen som skall adderas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Tryck Retur</a:t>
            </a: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2603147" y="1449859"/>
            <a:ext cx="7200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Säg att vi skall beräkna summan av två celler och placera resultatet i en cell.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3147" y="3884912"/>
            <a:ext cx="170497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562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3006811" y="724930"/>
            <a:ext cx="5734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Att kopiera ner från flera celler i en rad till många kolumner</a:t>
            </a: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1446698" y="1433383"/>
            <a:ext cx="644862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Markera cellerna i raden fler kolumner</a:t>
            </a:r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 </a:t>
            </a:r>
            <a:r>
              <a:rPr lang="sv-SE" dirty="0" smtClean="0"/>
              <a:t>Klicka och håll ner vänster musknapp när markören är på nedre</a:t>
            </a:r>
            <a:br>
              <a:rPr lang="sv-SE" dirty="0" smtClean="0"/>
            </a:br>
            <a:r>
              <a:rPr lang="sv-SE" dirty="0" smtClean="0"/>
              <a:t>vänstra hörnet i markeringen och dra  ner så långt som behövs. 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4340" y="1963695"/>
            <a:ext cx="4257675" cy="83820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374" y="4080828"/>
            <a:ext cx="4029075" cy="1933575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5331" y="4175145"/>
            <a:ext cx="394335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398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2173</TotalTime>
  <Words>367</Words>
  <Application>Microsoft Office PowerPoint</Application>
  <PresentationFormat>Bredbild</PresentationFormat>
  <Paragraphs>71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Office-tema</vt:lpstr>
      <vt:lpstr>Excel 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</dc:title>
  <dc:creator>Mauritz Blomqvist</dc:creator>
  <cp:lastModifiedBy>Mauritz Blomqvist</cp:lastModifiedBy>
  <cp:revision>19</cp:revision>
  <dcterms:created xsi:type="dcterms:W3CDTF">2017-10-02T17:38:43Z</dcterms:created>
  <dcterms:modified xsi:type="dcterms:W3CDTF">2017-10-04T05:52:33Z</dcterms:modified>
</cp:coreProperties>
</file>